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" panose="020B0604020202020204" charset="-78"/>
      <p:regular r:id="rId11"/>
    </p:embeddedFont>
    <p:embeddedFont>
      <p:font typeface="Nobile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11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Kurla Medical: Your Online Pharmacy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Kurla Medical is a user-friendly online pharmacy platform that offers a wide selection of medicines, medical devices, and other healthcare products.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0"/>
            <a:ext cx="291191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" panose="020B0604020202020204" charset="0"/>
                <a:ea typeface="Nobile Bold" pitchFamily="34" charset="-122"/>
                <a:cs typeface="Nobile Bold" pitchFamily="34" charset="-120"/>
              </a:rPr>
              <a:t>by Bhavik Prajapati</a:t>
            </a:r>
            <a:endParaRPr lang="en-US" sz="2200" b="1" dirty="0">
              <a:latin typeface="Nobil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2" y="236934"/>
            <a:ext cx="1895475" cy="1895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416" y="2890599"/>
            <a:ext cx="10148887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Introduction: A Modern Pharmacy Solution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16" y="3767257"/>
            <a:ext cx="4244935" cy="26235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416" y="6627733"/>
            <a:ext cx="236934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Easy Ordering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3416" y="7037546"/>
            <a:ext cx="4244935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can easily browse and order medicines, medical devices, and healthcare products online.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673" y="3767257"/>
            <a:ext cx="4244935" cy="26235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92673" y="6627733"/>
            <a:ext cx="236934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Home Delivery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192673" y="7037546"/>
            <a:ext cx="424493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Products are delivered directly to customers' homes, saving time and effort.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929" y="3767257"/>
            <a:ext cx="4244935" cy="26235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1929" y="6627733"/>
            <a:ext cx="2664262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User-Friendly Interface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21929" y="7037546"/>
            <a:ext cx="424493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website is designed to be intuitive and easy to navigate.</a:t>
            </a:r>
            <a:endParaRPr lang="en-US" sz="14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038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Technology Stack: Building a Robust Platform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76888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6845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8282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Frontend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8282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33482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4785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Backend (Future Plan)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47853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Full-stack development, Git/GitHub version control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3480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4917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4917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Studio Code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99836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1420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 Management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614207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JSON file for dynamic product listing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4617"/>
            <a:ext cx="12340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Search Bar Feature: Finding What You Need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3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search bar is a key feature that allows users to quickly and easily find the specific medicines or products they need.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267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5123" y="5611773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5526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Quick and Efficient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01718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type the name or keywords of a product and get instant results.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5267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72576" y="561177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5526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Dynamic Results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601718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search bar displays relevant product details dynamically based on user input.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5267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95034" y="5611773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5526762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637151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easily access desired products without navigating through multiple pages.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49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3357920"/>
            <a:ext cx="13166169" cy="13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Shopping Cart Feature: A Smooth Checkout Experience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115" y="4979194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shopping cart feature allows customers to add products to their cart, review their selections, and proceed to checkout.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32115" y="575833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 to Cart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2115" y="6294358"/>
            <a:ext cx="4048006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easily add selected items to their cart with a simple click.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98043" y="575833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Cart Overview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5298043" y="6294358"/>
            <a:ext cx="4048006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cart displays a list of items, quantities, and a running total price.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863971" y="575833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Checkout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9863971" y="6294358"/>
            <a:ext cx="4048006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review their selections, modify quantities, and proceed to checkout securely.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2463"/>
            <a:ext cx="12475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Feedback Form: Gathering Valuable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61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feedback form is an essential tool for collecting valuable customer feedback and suggestions for improvement.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7945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973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Feedback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646366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share their experiences, suggestions, and any concerns.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179457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5973247"/>
            <a:ext cx="3087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Queries and Concerns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54704" y="646366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submit questions about products, services, or any other inquiries.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179457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5973247"/>
            <a:ext cx="37087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Improved User Experience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646366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Feedback helps to enhance the website and provide a better experience for all users.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083" y="519946"/>
            <a:ext cx="782383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Plans: Full-Stack Integration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0083" y="1981557"/>
            <a:ext cx="782383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Kurla Medical will transition to a full-stack development approach to enable dynamic data management and advanced backend features.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931545" y="2797135"/>
            <a:ext cx="22860" cy="4912519"/>
          </a:xfrm>
          <a:prstGeom prst="roundRect">
            <a:avLst>
              <a:gd name="adj" fmla="val 346500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1132284" y="3210044"/>
            <a:ext cx="660083" cy="22860"/>
          </a:xfrm>
          <a:prstGeom prst="roundRect">
            <a:avLst>
              <a:gd name="adj" fmla="val 346500"/>
            </a:avLst>
          </a:prstGeom>
          <a:solidFill>
            <a:srgbClr val="B8C3DF"/>
          </a:solidFill>
          <a:ln/>
        </p:spPr>
      </p:sp>
      <p:sp>
        <p:nvSpPr>
          <p:cNvPr id="7" name="Shape 4"/>
          <p:cNvSpPr/>
          <p:nvPr/>
        </p:nvSpPr>
        <p:spPr>
          <a:xfrm>
            <a:off x="730806" y="3009305"/>
            <a:ext cx="424339" cy="424339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89873" y="3080028"/>
            <a:ext cx="10608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980248" y="2985730"/>
            <a:ext cx="369653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Dynamic Product Management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980248" y="3393519"/>
            <a:ext cx="65036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updates on product availability, pricing, and inventory.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132284" y="4485323"/>
            <a:ext cx="660083" cy="22860"/>
          </a:xfrm>
          <a:prstGeom prst="roundRect">
            <a:avLst>
              <a:gd name="adj" fmla="val 346500"/>
            </a:avLst>
          </a:prstGeom>
          <a:solidFill>
            <a:srgbClr val="B8C3DF"/>
          </a:solidFill>
          <a:ln/>
        </p:spPr>
      </p:sp>
      <p:sp>
        <p:nvSpPr>
          <p:cNvPr id="12" name="Shape 9"/>
          <p:cNvSpPr/>
          <p:nvPr/>
        </p:nvSpPr>
        <p:spPr>
          <a:xfrm>
            <a:off x="730806" y="4284583"/>
            <a:ext cx="424339" cy="424339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0227" y="4355306"/>
            <a:ext cx="165497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980248" y="4261009"/>
            <a:ext cx="235743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Order Tracking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980248" y="4668798"/>
            <a:ext cx="65036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can track the status of their orders in real-time.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132284" y="5760601"/>
            <a:ext cx="660083" cy="22860"/>
          </a:xfrm>
          <a:prstGeom prst="roundRect">
            <a:avLst>
              <a:gd name="adj" fmla="val 346500"/>
            </a:avLst>
          </a:prstGeom>
          <a:solidFill>
            <a:srgbClr val="B8C3DF"/>
          </a:solidFill>
          <a:ln/>
        </p:spPr>
      </p:sp>
      <p:sp>
        <p:nvSpPr>
          <p:cNvPr id="17" name="Shape 14"/>
          <p:cNvSpPr/>
          <p:nvPr/>
        </p:nvSpPr>
        <p:spPr>
          <a:xfrm>
            <a:off x="730806" y="5559862"/>
            <a:ext cx="424339" cy="424339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59631" y="5630585"/>
            <a:ext cx="16656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980248" y="5536287"/>
            <a:ext cx="321635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User Authentication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980248" y="5944076"/>
            <a:ext cx="65036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Protecting user data and ensuring secure transactions.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1132284" y="7035879"/>
            <a:ext cx="660083" cy="22860"/>
          </a:xfrm>
          <a:prstGeom prst="roundRect">
            <a:avLst>
              <a:gd name="adj" fmla="val 346500"/>
            </a:avLst>
          </a:prstGeom>
          <a:solidFill>
            <a:srgbClr val="B8C3DF"/>
          </a:solidFill>
          <a:ln/>
        </p:spPr>
      </p:sp>
      <p:sp>
        <p:nvSpPr>
          <p:cNvPr id="22" name="Shape 19"/>
          <p:cNvSpPr/>
          <p:nvPr/>
        </p:nvSpPr>
        <p:spPr>
          <a:xfrm>
            <a:off x="730806" y="6835140"/>
            <a:ext cx="424339" cy="424339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58560" y="6905863"/>
            <a:ext cx="16883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980248" y="6811566"/>
            <a:ext cx="36053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Payment Gateways Integration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1980248" y="7219355"/>
            <a:ext cx="65036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 online transactions through integrated payment options.</a:t>
            </a:r>
            <a:endParaRPr lang="en-US" sz="14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7187" y="590312"/>
            <a:ext cx="7982426" cy="103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Plans: Mobile App Development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7187" y="1876425"/>
            <a:ext cx="798242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Kurla Medical aims to develop a mobile application to enhance user convenience and accessibility.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87" y="2328624"/>
            <a:ext cx="829747" cy="13276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5774" y="2494478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Seamless Browsing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145774" y="2853214"/>
            <a:ext cx="690383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easily browse and order products on their smartphones.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187" y="3656290"/>
            <a:ext cx="829747" cy="13276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5774" y="3822144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Order Management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145774" y="4180880"/>
            <a:ext cx="690383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manage their orders, track delivery status, and access order history.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187" y="4983956"/>
            <a:ext cx="829747" cy="13276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45774" y="5149810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Push Notifications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45774" y="5508546"/>
            <a:ext cx="690383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updates on order status, promotions, and new product arrivals.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187" y="6311622"/>
            <a:ext cx="829747" cy="132766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5774" y="6477476"/>
            <a:ext cx="271462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Improved User Experience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145774" y="6836212"/>
            <a:ext cx="690383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Providing a convenient and user-friendly experience on mobile devices.</a:t>
            </a:r>
            <a:endParaRPr lang="en-US" sz="13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524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Nobile</vt:lpstr>
      <vt:lpstr>Alexandria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Bhavik Prajapati</cp:lastModifiedBy>
  <cp:revision>4</cp:revision>
  <dcterms:created xsi:type="dcterms:W3CDTF">2024-10-17T08:35:56Z</dcterms:created>
  <dcterms:modified xsi:type="dcterms:W3CDTF">2024-10-17T08:44:26Z</dcterms:modified>
</cp:coreProperties>
</file>